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46.png"/><Relationship Id="rId27" Type="http://schemas.openxmlformats.org/officeDocument/2006/relationships/image" Target="../media/image47.png"/><Relationship Id="rId28" Type="http://schemas.openxmlformats.org/officeDocument/2006/relationships/image" Target="../media/image48.png"/><Relationship Id="rId29" Type="http://schemas.openxmlformats.org/officeDocument/2006/relationships/image" Target="../media/image49.png"/><Relationship Id="rId30" Type="http://schemas.openxmlformats.org/officeDocument/2006/relationships/image" Target="../media/image5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209524"/>
            <a:ext cx="17866667" cy="9904762"/>
            <a:chOff x="209524" y="209524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209524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8693" y="5851789"/>
            <a:ext cx="10767493" cy="20272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8914" y="9287618"/>
            <a:ext cx="6017488" cy="566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06184" y="209524"/>
            <a:ext cx="4570006" cy="9866667"/>
            <a:chOff x="13506184" y="209524"/>
            <a:chExt cx="4570006" cy="9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06184" y="209524"/>
              <a:ext cx="4570006" cy="98666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25862" y="7720001"/>
            <a:ext cx="5485443" cy="13503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5809" y="350374"/>
            <a:ext cx="3915270" cy="8136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7884" y="3438095"/>
            <a:ext cx="4063610" cy="5484452"/>
            <a:chOff x="2067884" y="3438095"/>
            <a:chExt cx="4063610" cy="54844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79" y="727128"/>
              <a:ext cx="8127219" cy="1096890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7884" y="3438095"/>
              <a:ext cx="4063610" cy="54844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5807" y="122123"/>
            <a:ext cx="3642838" cy="8108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59286" y="805469"/>
            <a:ext cx="2559602" cy="51650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7296" y="7873810"/>
            <a:ext cx="3231031" cy="4257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73809" y="7052712"/>
            <a:ext cx="760411" cy="6557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71766" y="7684179"/>
            <a:ext cx="2855844" cy="43811"/>
            <a:chOff x="2671766" y="7684179"/>
            <a:chExt cx="2855844" cy="438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671766" y="7684179"/>
              <a:ext cx="2855844" cy="43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34862" y="3438095"/>
            <a:ext cx="4063610" cy="5484452"/>
            <a:chOff x="7134862" y="3438095"/>
            <a:chExt cx="4063610" cy="54844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3057" y="727128"/>
              <a:ext cx="8127219" cy="1096890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34862" y="3438095"/>
              <a:ext cx="4063610" cy="548445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84277" y="7873810"/>
            <a:ext cx="3341670" cy="74505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40787" y="7052712"/>
            <a:ext cx="808410" cy="6557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38745" y="7684179"/>
            <a:ext cx="2855844" cy="43811"/>
            <a:chOff x="7738745" y="7684179"/>
            <a:chExt cx="2855844" cy="438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7738745" y="7684179"/>
              <a:ext cx="2855844" cy="43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86305" y="3438095"/>
            <a:ext cx="4063610" cy="5484452"/>
            <a:chOff x="12286305" y="3438095"/>
            <a:chExt cx="4063610" cy="54844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54501" y="727128"/>
              <a:ext cx="8127219" cy="1096890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86305" y="3438095"/>
              <a:ext cx="4063610" cy="548445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35718" y="7873811"/>
            <a:ext cx="3040536" cy="7491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92230" y="7052712"/>
            <a:ext cx="808791" cy="65579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890188" y="7684179"/>
            <a:ext cx="2855844" cy="43811"/>
            <a:chOff x="12890188" y="7684179"/>
            <a:chExt cx="2855844" cy="438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2890188" y="7684179"/>
              <a:ext cx="2855844" cy="43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0407" y="3927581"/>
            <a:ext cx="4685824" cy="10144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48427" y="5789335"/>
            <a:ext cx="7932022" cy="22685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5666" y="7876786"/>
            <a:ext cx="5087763" cy="9030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524" y="209524"/>
            <a:ext cx="4570006" cy="9866667"/>
            <a:chOff x="209524" y="209524"/>
            <a:chExt cx="4570006" cy="98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524" y="209524"/>
              <a:ext cx="4570006" cy="98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7409524" cy="9879497"/>
            <a:chOff x="209524" y="190476"/>
            <a:chExt cx="7409524" cy="9879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76"/>
              <a:ext cx="7409524" cy="9879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16698" y="80332"/>
            <a:ext cx="2270439" cy="16642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36971" y="1511343"/>
            <a:ext cx="7112141" cy="4775222"/>
            <a:chOff x="9036971" y="1511343"/>
            <a:chExt cx="7112141" cy="47752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89354" y="1463725"/>
              <a:ext cx="3533243" cy="496569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036973" y="2004279"/>
              <a:ext cx="7085257" cy="42661"/>
              <a:chOff x="9036973" y="2004279"/>
              <a:chExt cx="7085257" cy="4266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9036973" y="2004279"/>
                <a:ext cx="7085257" cy="4266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63855" y="2553091"/>
              <a:ext cx="7085257" cy="42661"/>
              <a:chOff x="9063855" y="2553091"/>
              <a:chExt cx="7085257" cy="4266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9063855" y="2553091"/>
                <a:ext cx="7085257" cy="4266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036973" y="3083585"/>
              <a:ext cx="7085257" cy="42661"/>
              <a:chOff x="9036973" y="3083585"/>
              <a:chExt cx="7085257" cy="4266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9036973" y="3083585"/>
                <a:ext cx="7085257" cy="4266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036973" y="3601906"/>
              <a:ext cx="7085257" cy="42661"/>
              <a:chOff x="9036973" y="3601906"/>
              <a:chExt cx="7085257" cy="4266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9036973" y="3601906"/>
                <a:ext cx="7085257" cy="4266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036973" y="4150718"/>
              <a:ext cx="7085257" cy="42661"/>
              <a:chOff x="9036973" y="4150718"/>
              <a:chExt cx="7085257" cy="4266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9036973" y="4150718"/>
                <a:ext cx="7085257" cy="4266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036973" y="4651501"/>
              <a:ext cx="7085257" cy="42661"/>
              <a:chOff x="9036973" y="4651501"/>
              <a:chExt cx="7085257" cy="4266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9036973" y="4651501"/>
                <a:ext cx="7085257" cy="4266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036973" y="5234829"/>
              <a:ext cx="7085257" cy="42661"/>
              <a:chOff x="9036973" y="5234829"/>
              <a:chExt cx="7085257" cy="4266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9036973" y="5234829"/>
                <a:ext cx="7085257" cy="4266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036973" y="5753150"/>
              <a:ext cx="7085257" cy="42661"/>
              <a:chOff x="9036973" y="5753150"/>
              <a:chExt cx="7085257" cy="4266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9036973" y="5753150"/>
                <a:ext cx="7085257" cy="4266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036973" y="6240983"/>
              <a:ext cx="7085257" cy="42661"/>
              <a:chOff x="9036973" y="6240983"/>
              <a:chExt cx="7085257" cy="4266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9036973" y="6240983"/>
                <a:ext cx="7085257" cy="4266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75988" y="99870"/>
            <a:ext cx="3113649" cy="16642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524" y="190476"/>
            <a:ext cx="7409524" cy="9879497"/>
            <a:chOff x="209524" y="190476"/>
            <a:chExt cx="7409524" cy="98794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190476"/>
              <a:ext cx="7409524" cy="98794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1028" y="190476"/>
            <a:ext cx="17866667" cy="9904762"/>
            <a:chOff x="211028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11028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1028" y="204852"/>
            <a:ext cx="17863659" cy="5919622"/>
            <a:chOff x="211028" y="204852"/>
            <a:chExt cx="17863659" cy="59196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028" y="204852"/>
              <a:ext cx="17863659" cy="59196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17310" y="2693618"/>
            <a:ext cx="4316100" cy="10498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9049" y="2077782"/>
            <a:ext cx="2722767" cy="5906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15249" y="5968289"/>
            <a:ext cx="2232632" cy="17874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90982" y="7548208"/>
            <a:ext cx="2297481" cy="5906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0505" y="8632769"/>
            <a:ext cx="3740104" cy="373972"/>
            <a:chOff x="3840505" y="8632769"/>
            <a:chExt cx="3740104" cy="3739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1404" y="8594675"/>
              <a:ext cx="2024329" cy="44370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840505" y="8711026"/>
              <a:ext cx="204592" cy="198495"/>
              <a:chOff x="3840505" y="8711026"/>
              <a:chExt cx="204592" cy="19849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40505" y="8711026"/>
                <a:ext cx="204592" cy="198495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03479" y="5968290"/>
            <a:ext cx="2232632" cy="178743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52189" y="7548208"/>
            <a:ext cx="2297481" cy="5906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01712" y="8618398"/>
            <a:ext cx="3740103" cy="373972"/>
            <a:chOff x="7401712" y="8618398"/>
            <a:chExt cx="3740103" cy="3739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92609" y="8580304"/>
              <a:ext cx="1325463" cy="44370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401712" y="8696648"/>
              <a:ext cx="204592" cy="198495"/>
              <a:chOff x="7401712" y="8696648"/>
              <a:chExt cx="204592" cy="19849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01712" y="8696648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502750" y="8341197"/>
            <a:ext cx="1495790" cy="43811"/>
            <a:chOff x="6502750" y="8341197"/>
            <a:chExt cx="1495790" cy="4381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6502750" y="8341197"/>
              <a:ext cx="1495790" cy="4381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19718" y="5968287"/>
            <a:ext cx="2251679" cy="178743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68459" y="7542675"/>
            <a:ext cx="2297481" cy="5906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917982" y="8626750"/>
            <a:ext cx="3740089" cy="359596"/>
            <a:chOff x="10917982" y="8626750"/>
            <a:chExt cx="3740089" cy="3595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08866" y="8588656"/>
              <a:ext cx="2090425" cy="44370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0917982" y="8705004"/>
              <a:ext cx="204592" cy="198495"/>
              <a:chOff x="10917982" y="8705004"/>
              <a:chExt cx="204592" cy="19849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917982" y="8705004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9955268" y="8363400"/>
            <a:ext cx="1508885" cy="43811"/>
            <a:chOff x="9955268" y="8363400"/>
            <a:chExt cx="1508885" cy="4381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9955268" y="8363400"/>
              <a:ext cx="1508885" cy="4381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847337" y="5968287"/>
            <a:ext cx="2232632" cy="178743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96086" y="7542675"/>
            <a:ext cx="2297481" cy="5906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545609" y="8626752"/>
            <a:ext cx="3740074" cy="373972"/>
            <a:chOff x="14545609" y="8626752"/>
            <a:chExt cx="3740074" cy="37397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936477" y="8588658"/>
              <a:ext cx="1552072" cy="443701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4545609" y="8705004"/>
              <a:ext cx="204592" cy="198495"/>
              <a:chOff x="14545609" y="8705004"/>
              <a:chExt cx="204592" cy="19849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545609" y="8705004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3597270" y="8349024"/>
            <a:ext cx="1480134" cy="43811"/>
            <a:chOff x="13597270" y="8349024"/>
            <a:chExt cx="1480134" cy="4381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13597270" y="8349024"/>
              <a:ext cx="1480134" cy="4381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85768" y="5968291"/>
            <a:ext cx="2108822" cy="178743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18822" y="7553313"/>
            <a:ext cx="2307005" cy="59068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84000" y="8637388"/>
            <a:ext cx="3740105" cy="348470"/>
            <a:chOff x="384000" y="8637388"/>
            <a:chExt cx="3740105" cy="34847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74900" y="8599294"/>
              <a:ext cx="629463" cy="511977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384000" y="8715642"/>
              <a:ext cx="204592" cy="198495"/>
              <a:chOff x="384000" y="8715642"/>
              <a:chExt cx="204592" cy="19849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384000" y="8715642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0489" y="9097419"/>
            <a:ext cx="17816047" cy="43811"/>
            <a:chOff x="250489" y="9097419"/>
            <a:chExt cx="17816047" cy="4381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0800000">
              <a:off x="250489" y="9097419"/>
              <a:ext cx="17816047" cy="4381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992818" y="8375350"/>
            <a:ext cx="1484986" cy="43811"/>
            <a:chOff x="2992818" y="8375350"/>
            <a:chExt cx="1484986" cy="4381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2992818" y="8375350"/>
              <a:ext cx="1484986" cy="43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24181" y="1541265"/>
            <a:ext cx="13252009" cy="8553973"/>
            <a:chOff x="4824181" y="1541265"/>
            <a:chExt cx="13252009" cy="8553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4181" y="1541265"/>
              <a:ext cx="13252009" cy="85539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190410"/>
            <a:ext cx="4630313" cy="9904894"/>
            <a:chOff x="209524" y="190410"/>
            <a:chExt cx="4630313" cy="99048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190410"/>
              <a:ext cx="4630313" cy="99048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02616" y="45734"/>
            <a:ext cx="5889655" cy="17310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18014" y="1590965"/>
            <a:ext cx="10958177" cy="8504273"/>
            <a:chOff x="7118014" y="1590965"/>
            <a:chExt cx="10958177" cy="8504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8014" y="1590965"/>
              <a:ext cx="10958177" cy="85042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5282" y="30078"/>
            <a:ext cx="9475341" cy="17119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0999" y="190476"/>
            <a:ext cx="10081682" cy="9904762"/>
            <a:chOff x="250999" y="190476"/>
            <a:chExt cx="10081682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999" y="190476"/>
              <a:ext cx="10081682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2597" y="45734"/>
            <a:ext cx="7682493" cy="17119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29809" y="185258"/>
            <a:ext cx="6036792" cy="9866667"/>
            <a:chOff x="11929809" y="185258"/>
            <a:chExt cx="6036792" cy="986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9809" y="185258"/>
              <a:ext cx="6036792" cy="98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44379" y="1541265"/>
            <a:ext cx="13031812" cy="8553973"/>
            <a:chOff x="5044379" y="1541265"/>
            <a:chExt cx="13031812" cy="8553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4379" y="1541265"/>
              <a:ext cx="13031812" cy="85539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96153" y="45734"/>
            <a:ext cx="7682493" cy="17014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9524" y="228571"/>
            <a:ext cx="4834855" cy="9866667"/>
            <a:chOff x="209524" y="228571"/>
            <a:chExt cx="4834855" cy="986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524" y="228571"/>
              <a:ext cx="4834855" cy="98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5809" y="350374"/>
            <a:ext cx="5154232" cy="8136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2022-05-24T23:30:07Z</dcterms:created>
  <dcterms:modified xsi:type="dcterms:W3CDTF">2022-05-24T23:30:07Z</dcterms:modified>
</cp:coreProperties>
</file>